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5" r:id="rId3"/>
    <p:sldId id="257" r:id="rId4"/>
    <p:sldId id="260" r:id="rId5"/>
    <p:sldId id="259" r:id="rId6"/>
    <p:sldId id="258" r:id="rId7"/>
    <p:sldId id="268" r:id="rId8"/>
    <p:sldId id="271" r:id="rId9"/>
    <p:sldId id="272" r:id="rId10"/>
    <p:sldId id="262" r:id="rId11"/>
    <p:sldId id="263" r:id="rId12"/>
    <p:sldId id="267" r:id="rId13"/>
    <p:sldId id="270" r:id="rId14"/>
    <p:sldId id="274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61A53-0B8B-4A65-B044-294C0FA32988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019B9-50ED-4305-84E7-CFA5EC7E4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019B9-50ED-4305-84E7-CFA5EC7E441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ist.uwaterloo.ca/at/domain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t.uwaterloo.ca/Ticket/Display.html?id=15535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t.uwaterloo.ca/Ticket/Display.html?id=154739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OverlyVerboseRT.htm" TargetMode="External"/><Relationship Id="rId2" Type="http://schemas.openxmlformats.org/officeDocument/2006/relationships/hyperlink" Target="https://rt.uwaterloo.ca/Ticket/Display.html?id=15473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isteRt.htm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st.uwaterloo.ca/isthome/istproblem2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st.uwaterloo.ca/reques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t.uwaterloo.ca/Ticket/Display.html?id=155688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t.uwaterloo.ca/Ticket/Display.html?id=155666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Improving Your RT Experience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Henderson</a:t>
            </a:r>
          </a:p>
          <a:p>
            <a:r>
              <a:rPr lang="en-US" dirty="0" smtClean="0"/>
              <a:t>May 14,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we can all help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Supply a descriptive subject line when creating a request.</a:t>
            </a:r>
          </a:p>
          <a:p>
            <a:r>
              <a:rPr lang="en-CA" dirty="0" smtClean="0"/>
              <a:t>Make sure your email signature contains an extension number.</a:t>
            </a:r>
          </a:p>
          <a:p>
            <a:r>
              <a:rPr lang="en-CA" dirty="0" smtClean="0"/>
              <a:t>Ensure that the description of the problem is as accurate as possible.   </a:t>
            </a:r>
            <a:r>
              <a:rPr lang="en-CA" dirty="0" smtClean="0">
                <a:hlinkClick r:id="rId2"/>
              </a:rPr>
              <a:t>reference</a:t>
            </a:r>
            <a:endParaRPr lang="en-CA" dirty="0" smtClean="0"/>
          </a:p>
          <a:p>
            <a:r>
              <a:rPr lang="en-CA" dirty="0" smtClean="0"/>
              <a:t>Delete unnecessary included lines when replying.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hlinkClick r:id="rId2"/>
              </a:rPr>
              <a:t>Good</a:t>
            </a:r>
            <a:endParaRPr lang="en-CA" dirty="0" smtClean="0"/>
          </a:p>
          <a:p>
            <a:r>
              <a:rPr lang="en-CA" dirty="0" smtClean="0"/>
              <a:t>Respond to email generated from Request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"/>
            <a:ext cx="8077200" cy="632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Subject: Re: [UW-RT #154739] New Printer</a:t>
            </a:r>
          </a:p>
          <a:p>
            <a:r>
              <a:rPr lang="en-US" dirty="0" smtClean="0"/>
              <a:t>From:    Chris Watson via RT &lt;rt@rt.uwaterloo.ca&gt;</a:t>
            </a:r>
          </a:p>
          <a:p>
            <a:r>
              <a:rPr lang="en-US" dirty="0" smtClean="0"/>
              <a:t>Date:    Fri, 03 Apr 2009 14:08:46 -0400</a:t>
            </a:r>
          </a:p>
          <a:p>
            <a:r>
              <a:rPr lang="en-US" dirty="0" smtClean="0"/>
              <a:t>To:      hostmaster@rt.uwaterloo.ca</a:t>
            </a:r>
          </a:p>
          <a:p>
            <a:r>
              <a:rPr lang="en-US" dirty="0" smtClean="0"/>
              <a:t>Cc:      "Peggy S Day (</a:t>
            </a:r>
            <a:r>
              <a:rPr lang="en-US" dirty="0" err="1" smtClean="0"/>
              <a:t>pday</a:t>
            </a:r>
            <a:r>
              <a:rPr lang="en-US" dirty="0" smtClean="0"/>
              <a:t>)" &lt;pday@uwaterloo.ca&gt;</a:t>
            </a:r>
          </a:p>
          <a:p>
            <a:endParaRPr lang="en-US" dirty="0" smtClean="0"/>
          </a:p>
          <a:p>
            <a:r>
              <a:rPr lang="en-US" dirty="0" smtClean="0"/>
              <a:t>Fri Apr 03 14:08:46 2009: Request 154739 was acted upon.</a:t>
            </a:r>
          </a:p>
          <a:p>
            <a:r>
              <a:rPr lang="en-US" dirty="0" smtClean="0"/>
              <a:t>Transaction: Correspondence added by </a:t>
            </a:r>
            <a:r>
              <a:rPr lang="en-US" dirty="0" err="1" smtClean="0"/>
              <a:t>cdwatson</a:t>
            </a:r>
            <a:endParaRPr lang="en-US" dirty="0" smtClean="0"/>
          </a:p>
          <a:p>
            <a:r>
              <a:rPr lang="en-US" dirty="0" smtClean="0"/>
              <a:t>          Queue: IST-</a:t>
            </a:r>
            <a:r>
              <a:rPr lang="en-US" dirty="0" err="1" smtClean="0"/>
              <a:t>WinServer</a:t>
            </a:r>
            <a:endParaRPr lang="en-US" dirty="0" smtClean="0"/>
          </a:p>
          <a:p>
            <a:r>
              <a:rPr lang="en-US" dirty="0" smtClean="0"/>
              <a:t>         Subject: Re: [UW-RT #154739] New Printer</a:t>
            </a:r>
          </a:p>
          <a:p>
            <a:r>
              <a:rPr lang="en-US" dirty="0" smtClean="0"/>
              <a:t>          Owner: </a:t>
            </a:r>
            <a:r>
              <a:rPr lang="en-US" dirty="0" err="1" smtClean="0"/>
              <a:t>ntmaint</a:t>
            </a:r>
            <a:endParaRPr lang="en-US" dirty="0" smtClean="0"/>
          </a:p>
          <a:p>
            <a:r>
              <a:rPr lang="en-US" dirty="0" smtClean="0"/>
              <a:t>  Requestors: cdwatson@uwaterloo.ca</a:t>
            </a:r>
          </a:p>
          <a:p>
            <a:r>
              <a:rPr lang="en-US" dirty="0" smtClean="0"/>
              <a:t>          Status: open</a:t>
            </a:r>
          </a:p>
          <a:p>
            <a:r>
              <a:rPr lang="en-US" dirty="0" smtClean="0"/>
              <a:t> Ticket &lt;URL: </a:t>
            </a:r>
            <a:r>
              <a:rPr lang="en-US" dirty="0" smtClean="0">
                <a:hlinkClick r:id="rId2"/>
              </a:rPr>
              <a:t>https://rt.uwaterloo.ca/Ticket/Display.html?id=154739</a:t>
            </a:r>
            <a:r>
              <a:rPr lang="en-US" dirty="0" smtClean="0"/>
              <a:t> &gt;</a:t>
            </a:r>
          </a:p>
          <a:p>
            <a:endParaRPr lang="en-US" dirty="0" smtClean="0"/>
          </a:p>
          <a:p>
            <a:r>
              <a:rPr lang="en-US" dirty="0" smtClean="0"/>
              <a:t>Just wondering what the status of this request is?</a:t>
            </a:r>
          </a:p>
          <a:p>
            <a:endParaRPr lang="en-US" dirty="0" smtClean="0"/>
          </a:p>
          <a:p>
            <a:r>
              <a:rPr lang="en-US" dirty="0" smtClean="0"/>
              <a:t>Thanks</a:t>
            </a:r>
          </a:p>
          <a:p>
            <a:endParaRPr lang="en-US" dirty="0" smtClean="0"/>
          </a:p>
          <a:p>
            <a:r>
              <a:rPr lang="en-US" dirty="0" smtClean="0"/>
              <a:t>Chris Watson</a:t>
            </a:r>
          </a:p>
          <a:p>
            <a:r>
              <a:rPr lang="en-US" dirty="0" smtClean="0"/>
              <a:t>Plant Operations</a:t>
            </a:r>
          </a:p>
          <a:p>
            <a:r>
              <a:rPr lang="en-US" dirty="0" smtClean="0"/>
              <a:t>x32179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 (continued)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hlinkClick r:id="rId2"/>
              </a:rPr>
              <a:t>Verbose</a:t>
            </a:r>
            <a:r>
              <a:rPr lang="en-CA" dirty="0" smtClean="0"/>
              <a:t> – consultant’s view</a:t>
            </a:r>
          </a:p>
          <a:p>
            <a:r>
              <a:rPr lang="en-CA" dirty="0" smtClean="0"/>
              <a:t>“New Samsung printer for Plant Operations” might have been a better Subject.</a:t>
            </a:r>
          </a:p>
          <a:p>
            <a:r>
              <a:rPr lang="en-CA" dirty="0" smtClean="0">
                <a:hlinkClick r:id="rId3"/>
              </a:rPr>
              <a:t>Verbose</a:t>
            </a:r>
            <a:r>
              <a:rPr lang="en-CA" dirty="0" smtClean="0"/>
              <a:t> with highlights</a:t>
            </a:r>
          </a:p>
          <a:p>
            <a:r>
              <a:rPr lang="en-CA" dirty="0" smtClean="0">
                <a:hlinkClick r:id="rId4"/>
              </a:rPr>
              <a:t>No longer </a:t>
            </a:r>
            <a:r>
              <a:rPr lang="en-CA" dirty="0" smtClean="0"/>
              <a:t>verbose</a:t>
            </a:r>
          </a:p>
          <a:p>
            <a:pPr>
              <a:buNone/>
            </a:pP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Descriptive Subject</a:t>
            </a:r>
          </a:p>
          <a:p>
            <a:r>
              <a:rPr lang="en-US" dirty="0" smtClean="0"/>
              <a:t>Accurate description of what you need</a:t>
            </a:r>
          </a:p>
          <a:p>
            <a:r>
              <a:rPr lang="en-US" dirty="0" smtClean="0"/>
              <a:t>Name and Department</a:t>
            </a:r>
          </a:p>
          <a:p>
            <a:r>
              <a:rPr lang="en-US" dirty="0" smtClean="0"/>
              <a:t>Phone number</a:t>
            </a:r>
          </a:p>
          <a:p>
            <a:r>
              <a:rPr lang="en-US" dirty="0" smtClean="0"/>
              <a:t>Email Signature</a:t>
            </a:r>
          </a:p>
          <a:p>
            <a:r>
              <a:rPr lang="en-US" dirty="0" smtClean="0"/>
              <a:t>Delete unnecessary included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and Comments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Post-Presentation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Not all URLs in this presentation can be accessed by everyone.  Some of them can only be accessed by a consultant.  If you wish to see what the consultant’s view looks like, please ask any IST Contact person for assistance; they should be able to supply their credentials to allow you to have a look.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Request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may use web form</a:t>
            </a:r>
          </a:p>
          <a:p>
            <a:r>
              <a:rPr lang="en-US" dirty="0" smtClean="0"/>
              <a:t>User may use email</a:t>
            </a:r>
          </a:p>
          <a:p>
            <a:r>
              <a:rPr lang="en-US" dirty="0" smtClean="0"/>
              <a:t>Phone IST Help Desk x84357 (519-888-HELP)</a:t>
            </a:r>
          </a:p>
          <a:p>
            <a:r>
              <a:rPr lang="en-US" dirty="0" smtClean="0"/>
              <a:t>Consultant normally uses Consultant’s web form</a:t>
            </a:r>
          </a:p>
          <a:p>
            <a:r>
              <a:rPr lang="en-US" sz="2800" dirty="0" smtClean="0">
                <a:hlinkClick r:id="rId2"/>
              </a:rPr>
              <a:t>http://ist.uwaterloo.ca/isthome/istproblem2.htm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using the Web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appropriate Request Type</a:t>
            </a:r>
          </a:p>
          <a:p>
            <a:r>
              <a:rPr lang="en-US" dirty="0" smtClean="0"/>
              <a:t>Descriptive Subject (if present)</a:t>
            </a:r>
          </a:p>
          <a:p>
            <a:r>
              <a:rPr lang="en-US" dirty="0" smtClean="0"/>
              <a:t>Accurate description of what you need</a:t>
            </a:r>
          </a:p>
          <a:p>
            <a:r>
              <a:rPr lang="en-US" dirty="0" smtClean="0"/>
              <a:t>Name, Department and phone# automatically supplied</a:t>
            </a:r>
          </a:p>
          <a:p>
            <a:r>
              <a:rPr lang="en-US" dirty="0" smtClean="0">
                <a:hlinkClick r:id="rId2"/>
              </a:rPr>
              <a:t>https://ist.uwaterloo.ca/request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using 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Descriptive Subject</a:t>
            </a:r>
          </a:p>
          <a:p>
            <a:r>
              <a:rPr lang="en-US" dirty="0" smtClean="0"/>
              <a:t>Accurate description of what you need</a:t>
            </a:r>
          </a:p>
          <a:p>
            <a:r>
              <a:rPr lang="en-US" dirty="0" smtClean="0"/>
              <a:t>Name and Department</a:t>
            </a:r>
          </a:p>
          <a:p>
            <a:r>
              <a:rPr lang="en-US" dirty="0" smtClean="0"/>
              <a:t>Phone number</a:t>
            </a:r>
          </a:p>
          <a:p>
            <a:r>
              <a:rPr lang="en-US" smtClean="0"/>
              <a:t>Email Signature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Subject: security group addition </a:t>
            </a:r>
            <a:r>
              <a:rPr lang="en-US" dirty="0" err="1" smtClean="0"/>
              <a:t>dejohnston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Date: Mon, 13 Apr 2009 11:39:06 -0400 </a:t>
            </a:r>
          </a:p>
          <a:p>
            <a:pPr>
              <a:buNone/>
            </a:pPr>
            <a:r>
              <a:rPr lang="en-US" dirty="0" smtClean="0"/>
              <a:t>To: "'Client Services-Correspondence'" &lt;request@rt.uwaterloo.ca&gt; </a:t>
            </a:r>
          </a:p>
          <a:p>
            <a:pPr>
              <a:buNone/>
            </a:pPr>
            <a:r>
              <a:rPr lang="en-US" dirty="0" smtClean="0"/>
              <a:t>From: "Brenda MacDonald" &lt;bgmacdon@admmail.uwaterloo.ca&gt;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Could you please add Diane Johnston to the or-Web-Finance security group?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Thanks</a:t>
            </a:r>
          </a:p>
          <a:p>
            <a:pPr>
              <a:buNone/>
            </a:pPr>
            <a:r>
              <a:rPr lang="en-US" dirty="0" smtClean="0"/>
              <a:t>Brenda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Brenda MacDonald </a:t>
            </a:r>
          </a:p>
          <a:p>
            <a:pPr>
              <a:buNone/>
            </a:pPr>
            <a:r>
              <a:rPr lang="en-US" dirty="0" smtClean="0"/>
              <a:t>Manager, Research Operations </a:t>
            </a:r>
          </a:p>
          <a:p>
            <a:pPr>
              <a:buNone/>
            </a:pPr>
            <a:r>
              <a:rPr lang="en-US" dirty="0" smtClean="0"/>
              <a:t>and Communications</a:t>
            </a:r>
          </a:p>
          <a:p>
            <a:pPr>
              <a:buNone/>
            </a:pPr>
            <a:r>
              <a:rPr lang="en-US" dirty="0" smtClean="0"/>
              <a:t>Office of Research</a:t>
            </a:r>
          </a:p>
          <a:p>
            <a:pPr>
              <a:buNone/>
            </a:pPr>
            <a:r>
              <a:rPr lang="en-US" dirty="0" smtClean="0"/>
              <a:t>X32451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Consultant’s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Driven by email</a:t>
            </a:r>
          </a:p>
          <a:p>
            <a:r>
              <a:rPr lang="en-US" dirty="0" smtClean="0"/>
              <a:t>Frequent reference to Consultant’s web form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8610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Subject: [UW-RT #155688] SharePoint Protocols</a:t>
            </a:r>
          </a:p>
          <a:p>
            <a:r>
              <a:rPr lang="en-US" sz="2000" dirty="0" smtClean="0"/>
              <a:t>From:    The RT System itself via RT &lt;rt@rt.uwaterloo.ca&gt;</a:t>
            </a:r>
          </a:p>
          <a:p>
            <a:r>
              <a:rPr lang="en-US" sz="2000" dirty="0" smtClean="0"/>
              <a:t>Date:    Mon, 20 Apr 2009 13:16:21 -0400</a:t>
            </a:r>
          </a:p>
          <a:p>
            <a:r>
              <a:rPr lang="en-US" sz="2000" dirty="0" smtClean="0"/>
              <a:t>To:      "ntmaint@uwaterloo.ca" &lt;ntmaint@uwaterloo.ca&gt;</a:t>
            </a:r>
          </a:p>
          <a:p>
            <a:endParaRPr lang="en-US" sz="2000" dirty="0" smtClean="0"/>
          </a:p>
          <a:p>
            <a:r>
              <a:rPr lang="en-US" sz="2000" dirty="0" smtClean="0"/>
              <a:t>Mon Apr 20 13:16:21 2009: Request 155688 was acted upon.</a:t>
            </a:r>
          </a:p>
          <a:p>
            <a:r>
              <a:rPr lang="en-US" sz="2000" dirty="0" smtClean="0"/>
              <a:t>Transaction: Given to </a:t>
            </a:r>
            <a:r>
              <a:rPr lang="en-US" sz="2000" dirty="0" err="1" smtClean="0"/>
              <a:t>ntmaint</a:t>
            </a:r>
            <a:r>
              <a:rPr lang="en-US" sz="2000" dirty="0" smtClean="0"/>
              <a:t> by </a:t>
            </a:r>
            <a:r>
              <a:rPr lang="en-US" sz="2000" dirty="0" err="1" smtClean="0"/>
              <a:t>RT_System</a:t>
            </a:r>
            <a:endParaRPr lang="en-US" sz="2000" dirty="0" smtClean="0"/>
          </a:p>
          <a:p>
            <a:r>
              <a:rPr lang="en-US" sz="2000" dirty="0" smtClean="0"/>
              <a:t>       Queue: IST-</a:t>
            </a:r>
            <a:r>
              <a:rPr lang="en-US" sz="2000" dirty="0" err="1" smtClean="0"/>
              <a:t>WinServer</a:t>
            </a:r>
            <a:endParaRPr lang="en-US" sz="2000" dirty="0" smtClean="0"/>
          </a:p>
          <a:p>
            <a:r>
              <a:rPr lang="en-US" sz="2000" dirty="0" smtClean="0"/>
              <a:t>     Subject: SharePoint Protocols</a:t>
            </a:r>
          </a:p>
          <a:p>
            <a:r>
              <a:rPr lang="en-US" sz="2000" dirty="0" smtClean="0"/>
              <a:t>       Owner: </a:t>
            </a:r>
            <a:r>
              <a:rPr lang="en-US" sz="2000" dirty="0" err="1" smtClean="0"/>
              <a:t>ntmaint</a:t>
            </a:r>
            <a:endParaRPr lang="en-US" sz="2000" dirty="0" smtClean="0"/>
          </a:p>
          <a:p>
            <a:r>
              <a:rPr lang="en-US" sz="2000" dirty="0" smtClean="0"/>
              <a:t>  Requestors: cpbell@iqc.ca</a:t>
            </a:r>
          </a:p>
          <a:p>
            <a:r>
              <a:rPr lang="en-US" sz="2000" dirty="0" smtClean="0"/>
              <a:t>      Status: new</a:t>
            </a:r>
          </a:p>
          <a:p>
            <a:r>
              <a:rPr lang="en-US" sz="2000" dirty="0" smtClean="0"/>
              <a:t> Ticket &lt;URL: </a:t>
            </a:r>
            <a:r>
              <a:rPr lang="en-US" sz="2000" dirty="0" smtClean="0">
                <a:hlinkClick r:id="rId2"/>
              </a:rPr>
              <a:t>https://rt.uwaterloo.ca/Ticket/Display.html?id=155688</a:t>
            </a:r>
            <a:r>
              <a:rPr lang="en-US" sz="2000" dirty="0" smtClean="0"/>
              <a:t> &gt;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8763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Subject: [UW-RT #155666] New Employee - Hayden, </a:t>
            </a:r>
            <a:r>
              <a:rPr lang="en-US" dirty="0" err="1" smtClean="0"/>
              <a:t>Tay</a:t>
            </a:r>
            <a:endParaRPr lang="en-US" dirty="0" smtClean="0"/>
          </a:p>
          <a:p>
            <a:r>
              <a:rPr lang="en-US" dirty="0" smtClean="0"/>
              <a:t>From:    "\"Doris G Tom via RT\" &lt;Client Services-Correspondence" &lt;request@rt.uwaterloo.ca&gt;</a:t>
            </a:r>
          </a:p>
          <a:p>
            <a:r>
              <a:rPr lang="en-US" dirty="0" smtClean="0"/>
              <a:t>Date:    Tue, 21 Apr 2009 09:12:07 -0400</a:t>
            </a:r>
          </a:p>
          <a:p>
            <a:r>
              <a:rPr lang="en-US" dirty="0" smtClean="0"/>
              <a:t>CC:      "ntmaint@uwaterloo.ca" &lt;ntmaint@uwaterloo.ca&gt;</a:t>
            </a:r>
          </a:p>
          <a:p>
            <a:endParaRPr lang="en-US" dirty="0" smtClean="0"/>
          </a:p>
          <a:p>
            <a:r>
              <a:rPr lang="en-US" dirty="0" smtClean="0"/>
              <a:t>Hi Mike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bookit</a:t>
            </a:r>
            <a:r>
              <a:rPr lang="en-US" dirty="0" smtClean="0"/>
              <a:t> and </a:t>
            </a:r>
            <a:r>
              <a:rPr lang="en-US" dirty="0" err="1" smtClean="0"/>
              <a:t>mailservices</a:t>
            </a:r>
            <a:r>
              <a:rPr lang="en-US" dirty="0" smtClean="0"/>
              <a:t> accts have been created, </a:t>
            </a:r>
            <a:r>
              <a:rPr lang="en-US" dirty="0" err="1" smtClean="0"/>
              <a:t>userid</a:t>
            </a:r>
            <a:r>
              <a:rPr lang="en-US" dirty="0" smtClean="0"/>
              <a:t> is </a:t>
            </a:r>
            <a:r>
              <a:rPr lang="en-US" dirty="0" err="1" smtClean="0"/>
              <a:t>zytay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Both passwords are the same as his ads (quest) password.</a:t>
            </a:r>
          </a:p>
          <a:p>
            <a:endParaRPr lang="en-US" dirty="0" smtClean="0"/>
          </a:p>
          <a:p>
            <a:r>
              <a:rPr lang="en-US" dirty="0" err="1" smtClean="0"/>
              <a:t>ntmaint</a:t>
            </a:r>
            <a:r>
              <a:rPr lang="en-US" dirty="0" smtClean="0"/>
              <a:t>: please move Hayden </a:t>
            </a:r>
            <a:r>
              <a:rPr lang="en-US" dirty="0" err="1" smtClean="0"/>
              <a:t>Tay</a:t>
            </a:r>
            <a:r>
              <a:rPr lang="en-US" dirty="0" smtClean="0"/>
              <a:t> (</a:t>
            </a:r>
            <a:r>
              <a:rPr lang="en-US" dirty="0" err="1" smtClean="0"/>
              <a:t>zytay</a:t>
            </a:r>
            <a:r>
              <a:rPr lang="en-US" dirty="0" smtClean="0"/>
              <a:t>) to the housing OU in order to access Network Drives:</a:t>
            </a:r>
          </a:p>
          <a:p>
            <a:r>
              <a:rPr lang="en-US" dirty="0" smtClean="0"/>
              <a:t>T:\\(</a:t>
            </a:r>
            <a:r>
              <a:rPr lang="en-US" dirty="0" err="1" smtClean="0"/>
              <a:t>houswr</a:t>
            </a:r>
            <a:r>
              <a:rPr lang="en-US" dirty="0" smtClean="0"/>
              <a:t>$ on jam)</a:t>
            </a:r>
          </a:p>
          <a:p>
            <a:r>
              <a:rPr lang="en-US" dirty="0" smtClean="0"/>
              <a:t>N:\\(</a:t>
            </a:r>
            <a:r>
              <a:rPr lang="en-US" dirty="0" err="1" smtClean="0"/>
              <a:t>housus</a:t>
            </a:r>
            <a:r>
              <a:rPr lang="en-US" dirty="0" smtClean="0"/>
              <a:t>$ on jam)</a:t>
            </a:r>
          </a:p>
          <a:p>
            <a:endParaRPr lang="en-US" dirty="0" smtClean="0"/>
          </a:p>
          <a:p>
            <a:r>
              <a:rPr lang="en-US" dirty="0" smtClean="0"/>
              <a:t>Requires security group named </a:t>
            </a:r>
            <a:r>
              <a:rPr lang="en-US" dirty="0" err="1" smtClean="0"/>
              <a:t>hous</a:t>
            </a:r>
            <a:r>
              <a:rPr lang="en-US" dirty="0" smtClean="0"/>
              <a:t>-Housing and remove </a:t>
            </a:r>
            <a:r>
              <a:rPr lang="en-US" dirty="0" err="1" smtClean="0"/>
              <a:t>hous-NoResources</a:t>
            </a:r>
            <a:endParaRPr lang="en-US" dirty="0" smtClean="0"/>
          </a:p>
          <a:p>
            <a:r>
              <a:rPr lang="en-US" dirty="0" smtClean="0"/>
              <a:t>Thanks Doris</a:t>
            </a:r>
          </a:p>
          <a:p>
            <a:endParaRPr lang="en-US" dirty="0" smtClean="0"/>
          </a:p>
          <a:p>
            <a:r>
              <a:rPr lang="en-US" dirty="0" smtClean="0"/>
              <a:t>&lt;URL: </a:t>
            </a:r>
            <a:r>
              <a:rPr lang="en-US" dirty="0" smtClean="0">
                <a:hlinkClick r:id="rId2"/>
              </a:rPr>
              <a:t>https://rt.uwaterloo.ca/Ticket/Display.html?id=155666</a:t>
            </a:r>
            <a:r>
              <a:rPr lang="en-US" dirty="0" smtClean="0"/>
              <a:t> 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602</Words>
  <Application>Microsoft Office PowerPoint</Application>
  <PresentationFormat>On-screen Show (4:3)</PresentationFormat>
  <Paragraphs>116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Improving Your RT Experience</vt:lpstr>
      <vt:lpstr>Post-Presentation Note</vt:lpstr>
      <vt:lpstr>Accessing the Request System</vt:lpstr>
      <vt:lpstr>When using the Web form</vt:lpstr>
      <vt:lpstr>When using email</vt:lpstr>
      <vt:lpstr>User email</vt:lpstr>
      <vt:lpstr>The Consultant’s Experience</vt:lpstr>
      <vt:lpstr>Slide 8</vt:lpstr>
      <vt:lpstr>Slide 9</vt:lpstr>
      <vt:lpstr>How we can all help</vt:lpstr>
      <vt:lpstr>Examples</vt:lpstr>
      <vt:lpstr>Slide 12</vt:lpstr>
      <vt:lpstr>Examples (continued)</vt:lpstr>
      <vt:lpstr>Summary</vt:lpstr>
      <vt:lpstr>Questions and Comments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Your RT Experience</dc:title>
  <dc:creator>Henderson, Paul D</dc:creator>
  <cp:lastModifiedBy>Bob Hicks</cp:lastModifiedBy>
  <cp:revision>56</cp:revision>
  <dcterms:created xsi:type="dcterms:W3CDTF">2006-08-16T00:00:00Z</dcterms:created>
  <dcterms:modified xsi:type="dcterms:W3CDTF">2009-05-29T16:17:12Z</dcterms:modified>
</cp:coreProperties>
</file>